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8CF33-916D-4D6F-B1D1-8AC9EC23EC74}" v="4" dt="2022-06-24T14:20:07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4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9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81A3-D8FF-43D9-9DFE-93175E7609F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E532-167F-4355-A1AE-F94EE2F6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681945BA-48F0-DB1B-57E3-96ECD3038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</p:spPr>
      </p:pic>
    </p:spTree>
    <p:extLst>
      <p:ext uri="{BB962C8B-B14F-4D97-AF65-F5344CB8AC3E}">
        <p14:creationId xmlns:p14="http://schemas.microsoft.com/office/powerpoint/2010/main" val="178584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B87D-7A89-932D-C738-B024DA04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9B13B167-38D6-44FA-D82B-38C620323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</p:spPr>
      </p:pic>
    </p:spTree>
    <p:extLst>
      <p:ext uri="{BB962C8B-B14F-4D97-AF65-F5344CB8AC3E}">
        <p14:creationId xmlns:p14="http://schemas.microsoft.com/office/powerpoint/2010/main" val="46787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0ECF-3680-62BB-F1FA-2A688E6A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8FE1D358-B7EF-7576-24D7-5A72C90F3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</p:spPr>
      </p:pic>
    </p:spTree>
    <p:extLst>
      <p:ext uri="{BB962C8B-B14F-4D97-AF65-F5344CB8AC3E}">
        <p14:creationId xmlns:p14="http://schemas.microsoft.com/office/powerpoint/2010/main" val="189258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0DB0E9CE1D524CBBDDD33EAA652C60" ma:contentTypeVersion="18" ma:contentTypeDescription="Create a new document." ma:contentTypeScope="" ma:versionID="0c37b79fdb4f787c89b682ccbdac6bfc">
  <xsd:schema xmlns:xsd="http://www.w3.org/2001/XMLSchema" xmlns:xs="http://www.w3.org/2001/XMLSchema" xmlns:p="http://schemas.microsoft.com/office/2006/metadata/properties" xmlns:ns2="d1917225-19e4-4507-a0e6-83d879c22195" xmlns:ns3="ee8cd340-a678-4b6a-825c-05af7bd39fa0" targetNamespace="http://schemas.microsoft.com/office/2006/metadata/properties" ma:root="true" ma:fieldsID="7d77edcb231a26efde9b7abf9db941ff" ns2:_="" ns3:_="">
    <xsd:import namespace="d1917225-19e4-4507-a0e6-83d879c22195"/>
    <xsd:import namespace="ee8cd340-a678-4b6a-825c-05af7bd39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17225-19e4-4507-a0e6-83d879c22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bc818a0-7022-45f6-9bbf-c4745c86a6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cd340-a678-4b6a-825c-05af7bd39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81b437f-5880-451f-b930-42eedf8802e0}" ma:internalName="TaxCatchAll" ma:showField="CatchAllData" ma:web="ee8cd340-a678-4b6a-825c-05af7bd39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8cd340-a678-4b6a-825c-05af7bd39fa0" xsi:nil="true"/>
    <lcf76f155ced4ddcb4097134ff3c332f xmlns="d1917225-19e4-4507-a0e6-83d879c221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20B6E1-A5B3-4C4A-84F3-A685F1766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17225-19e4-4507-a0e6-83d879c22195"/>
    <ds:schemaRef ds:uri="ee8cd340-a678-4b6a-825c-05af7bd39f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817417-EEE5-4FD9-9B17-4ABB0A5059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DF7AA6-8C83-4233-A76D-955D41676FB1}">
  <ds:schemaRefs>
    <ds:schemaRef ds:uri="http://schemas.microsoft.com/office/2006/metadata/properties"/>
    <ds:schemaRef ds:uri="http://schemas.microsoft.com/office/infopath/2007/PartnerControls"/>
    <ds:schemaRef ds:uri="ee8cd340-a678-4b6a-825c-05af7bd39fa0"/>
    <ds:schemaRef ds:uri="d1917225-19e4-4507-a0e6-83d879c221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Loughlin</dc:creator>
  <cp:lastModifiedBy>Sarah Loughlin</cp:lastModifiedBy>
  <cp:revision>4</cp:revision>
  <dcterms:created xsi:type="dcterms:W3CDTF">2022-06-24T14:14:00Z</dcterms:created>
  <dcterms:modified xsi:type="dcterms:W3CDTF">2023-04-17T18:52:04Z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0x010100C70DB0E9CE1D524CBBDDD33EAA652C60</vt:lpwstr>
  </property>
</Properties>
</file>